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0413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90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9016">
            <a:off x="137431" y="2832070"/>
            <a:ext cx="3966765" cy="3519317"/>
          </a:xfrm>
          <a:prstGeom prst="rect">
            <a:avLst/>
          </a:prstGeom>
        </p:spPr>
      </p:pic>
      <p:pic>
        <p:nvPicPr>
          <p:cNvPr id="7" name="图片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8"/>
          <a:stretch>
            <a:fillRect/>
          </a:stretch>
        </p:blipFill>
        <p:spPr>
          <a:xfrm rot="5400000">
            <a:off x="4508837" y="-924413"/>
            <a:ext cx="6791780" cy="8659602"/>
          </a:xfrm>
          <a:prstGeom prst="rect">
            <a:avLst/>
          </a:prstGeom>
        </p:spPr>
      </p:pic>
      <p:sp>
        <p:nvSpPr>
          <p:cNvPr id="8" name="文本框 8"/>
          <p:cNvSpPr txBox="1"/>
          <p:nvPr userDrawn="1"/>
        </p:nvSpPr>
        <p:spPr>
          <a:xfrm>
            <a:off x="9839622" y="5979285"/>
            <a:ext cx="22987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000" dirty="0" smtClean="0">
                <a:latin typeface="Impact" panose="020B0806030902050204" pitchFamily="34" charset="0"/>
              </a:rPr>
              <a:t>2023</a:t>
            </a:r>
            <a:endParaRPr lang="zh-CN" altLang="en-US" sz="5000" dirty="0">
              <a:latin typeface="Impact" panose="020B0806030902050204" pitchFamily="34" charset="0"/>
            </a:endParaRPr>
          </a:p>
        </p:txBody>
      </p:sp>
      <p:pic>
        <p:nvPicPr>
          <p:cNvPr id="9" name="图片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1041">
            <a:off x="8785576" y="3447514"/>
            <a:ext cx="2872701" cy="2771127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414686" y="3835960"/>
            <a:ext cx="8533289" cy="673160"/>
          </a:xfrm>
        </p:spPr>
        <p:txBody>
          <a:bodyPr/>
          <a:lstStyle>
            <a:lvl1pPr marL="0" indent="0" algn="l">
              <a:buNone/>
              <a:defRPr lang="zh-TW" altLang="en-US" sz="3200" kern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活動名稱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6AC-9832-4047-BC47-A64687697A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1414686" y="2132856"/>
            <a:ext cx="10361851" cy="1470025"/>
          </a:xfrm>
        </p:spPr>
        <p:txBody>
          <a:bodyPr/>
          <a:lstStyle>
            <a:lvl1pPr algn="l">
              <a:defRPr lang="zh-TW" altLang="en-US" sz="8000" kern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dirty="0" smtClean="0"/>
              <a:t>社團名稱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8878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1702718" y="274638"/>
            <a:ext cx="9706123" cy="11430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zh-TW" altLang="en-US" sz="30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問卷統計</a:t>
            </a:r>
            <a:endParaRPr lang="zh-CN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图片 7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8"/>
          <a:stretch>
            <a:fillRect/>
          </a:stretch>
        </p:blipFill>
        <p:spPr>
          <a:xfrm rot="5400000">
            <a:off x="341039" y="38152"/>
            <a:ext cx="1200863" cy="1501840"/>
          </a:xfrm>
          <a:prstGeom prst="rect">
            <a:avLst/>
          </a:prstGeom>
        </p:spPr>
      </p:pic>
      <p:sp>
        <p:nvSpPr>
          <p:cNvPr id="8" name="文本框 72"/>
          <p:cNvSpPr txBox="1"/>
          <p:nvPr userDrawn="1"/>
        </p:nvSpPr>
        <p:spPr>
          <a:xfrm>
            <a:off x="803643" y="572574"/>
            <a:ext cx="65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Impact" panose="020B0806030902050204" pitchFamily="34" charset="0"/>
              </a:rPr>
              <a:t>0</a:t>
            </a:r>
            <a:r>
              <a:rPr lang="en-US" altLang="zh-TW" sz="3200" dirty="0" smtClean="0">
                <a:latin typeface="Impact" panose="020B0806030902050204" pitchFamily="34" charset="0"/>
              </a:rPr>
              <a:t>6</a:t>
            </a:r>
            <a:endParaRPr lang="zh-CN" altLang="en-US" sz="3200" dirty="0">
              <a:latin typeface="Impact" panose="020B0806030902050204" pitchFamily="34" charset="0"/>
            </a:endParaRPr>
          </a:p>
        </p:txBody>
      </p:sp>
      <p:sp>
        <p:nvSpPr>
          <p:cNvPr id="9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1696608" y="1628800"/>
            <a:ext cx="9731407" cy="456937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呈現方式不限，表格、統計圖表皆可。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8473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1702718" y="274638"/>
            <a:ext cx="9706123" cy="11430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zh-TW" altLang="en-US" sz="30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活動資訊</a:t>
            </a:r>
            <a:endParaRPr lang="zh-CN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图片 7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8"/>
          <a:stretch>
            <a:fillRect/>
          </a:stretch>
        </p:blipFill>
        <p:spPr>
          <a:xfrm rot="5400000">
            <a:off x="341039" y="38152"/>
            <a:ext cx="1200863" cy="1501840"/>
          </a:xfrm>
          <a:prstGeom prst="rect">
            <a:avLst/>
          </a:prstGeom>
        </p:spPr>
      </p:pic>
      <p:sp>
        <p:nvSpPr>
          <p:cNvPr id="8" name="文本框 72"/>
          <p:cNvSpPr txBox="1"/>
          <p:nvPr userDrawn="1"/>
        </p:nvSpPr>
        <p:spPr>
          <a:xfrm>
            <a:off x="803643" y="572574"/>
            <a:ext cx="65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Impact" panose="020B0806030902050204" pitchFamily="34" charset="0"/>
              </a:rPr>
              <a:t>01</a:t>
            </a:r>
            <a:endParaRPr lang="zh-CN" altLang="en-US" sz="3200" dirty="0">
              <a:latin typeface="Impact" panose="020B0806030902050204" pitchFamily="34" charset="0"/>
            </a:endParaRPr>
          </a:p>
        </p:txBody>
      </p:sp>
      <p:sp>
        <p:nvSpPr>
          <p:cNvPr id="1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1696608" y="1628800"/>
            <a:ext cx="9731407" cy="4569371"/>
          </a:xfrm>
        </p:spPr>
        <p:txBody>
          <a:bodyPr/>
          <a:lstStyle>
            <a:lvl1pPr marL="0" indent="0">
              <a:buNone/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活動日期及時間：</a:t>
            </a:r>
            <a:endParaRPr lang="en-US" altLang="zh-TW" sz="32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活動地點：</a:t>
            </a:r>
            <a:endParaRPr lang="en-US" altLang="zh-TW" sz="32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工作人員：</a:t>
            </a:r>
            <a:endParaRPr lang="en-US" altLang="zh-TW" sz="32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參與人數：</a:t>
            </a:r>
            <a:endParaRPr lang="zh-TW" altLang="en-US" sz="3200" dirty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0707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1702718" y="274638"/>
            <a:ext cx="9706123" cy="11430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zh-TW" altLang="en-US" sz="30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活動內容簡述</a:t>
            </a:r>
            <a:endParaRPr lang="zh-CN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图片 7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8"/>
          <a:stretch>
            <a:fillRect/>
          </a:stretch>
        </p:blipFill>
        <p:spPr>
          <a:xfrm rot="5400000">
            <a:off x="341039" y="38152"/>
            <a:ext cx="1200863" cy="1501840"/>
          </a:xfrm>
          <a:prstGeom prst="rect">
            <a:avLst/>
          </a:prstGeom>
        </p:spPr>
      </p:pic>
      <p:sp>
        <p:nvSpPr>
          <p:cNvPr id="8" name="文本框 72"/>
          <p:cNvSpPr txBox="1"/>
          <p:nvPr userDrawn="1"/>
        </p:nvSpPr>
        <p:spPr>
          <a:xfrm>
            <a:off x="803643" y="572574"/>
            <a:ext cx="65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Impact" panose="020B0806030902050204" pitchFamily="34" charset="0"/>
              </a:rPr>
              <a:t>02</a:t>
            </a:r>
            <a:endParaRPr lang="zh-CN" altLang="en-US" sz="3200" dirty="0">
              <a:latin typeface="Impact" panose="020B0806030902050204" pitchFamily="34" charset="0"/>
            </a:endParaRPr>
          </a:p>
        </p:txBody>
      </p:sp>
      <p:sp>
        <p:nvSpPr>
          <p:cNvPr id="12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1696608" y="1628800"/>
            <a:ext cx="9731407" cy="4569371"/>
          </a:xfrm>
        </p:spPr>
        <p:txBody>
          <a:bodyPr/>
          <a:lstStyle>
            <a:lvl1pPr marL="0" indent="0">
              <a:buNone/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請簡述活動內容約</a:t>
            </a:r>
            <a:r>
              <a:rPr lang="en-US" altLang="zh-TW" sz="3200" dirty="0" smtClean="0">
                <a:latin typeface="Adobe 繁黑體 Std B" pitchFamily="34" charset="-120"/>
                <a:ea typeface="Adobe 繁黑體 Std B" pitchFamily="34" charset="-120"/>
              </a:rPr>
              <a:t>300-500</a:t>
            </a:r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字</a:t>
            </a:r>
            <a:endParaRPr lang="zh-TW" altLang="en-US" sz="3200" dirty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4478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1702718" y="274638"/>
            <a:ext cx="9706123" cy="11430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zh-TW" altLang="en-US" sz="30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活動目的</a:t>
            </a:r>
            <a:endParaRPr lang="zh-CN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图片 7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8"/>
          <a:stretch>
            <a:fillRect/>
          </a:stretch>
        </p:blipFill>
        <p:spPr>
          <a:xfrm rot="5400000">
            <a:off x="341039" y="38152"/>
            <a:ext cx="1200863" cy="1501840"/>
          </a:xfrm>
          <a:prstGeom prst="rect">
            <a:avLst/>
          </a:prstGeom>
        </p:spPr>
      </p:pic>
      <p:sp>
        <p:nvSpPr>
          <p:cNvPr id="8" name="文本框 72"/>
          <p:cNvSpPr txBox="1"/>
          <p:nvPr userDrawn="1"/>
        </p:nvSpPr>
        <p:spPr>
          <a:xfrm>
            <a:off x="803643" y="572574"/>
            <a:ext cx="65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Impact" panose="020B0806030902050204" pitchFamily="34" charset="0"/>
              </a:rPr>
              <a:t>03</a:t>
            </a:r>
            <a:endParaRPr lang="zh-CN" altLang="en-US" sz="3200" dirty="0">
              <a:latin typeface="Impact" panose="020B0806030902050204" pitchFamily="34" charset="0"/>
            </a:endParaRPr>
          </a:p>
        </p:txBody>
      </p:sp>
      <p:sp>
        <p:nvSpPr>
          <p:cNvPr id="9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1696608" y="1628800"/>
            <a:ext cx="9731407" cy="4569371"/>
          </a:xfrm>
        </p:spPr>
        <p:txBody>
          <a:bodyPr/>
          <a:lstStyle>
            <a:lvl1pPr marL="0" indent="0">
              <a:buNone/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請簡述活動目的</a:t>
            </a:r>
            <a:r>
              <a:rPr lang="en-US" altLang="zh-TW" sz="3200" dirty="0" smtClean="0">
                <a:latin typeface="Adobe 繁黑體 Std B" pitchFamily="34" charset="-120"/>
                <a:ea typeface="Adobe 繁黑體 Std B" pitchFamily="34" charset="-120"/>
              </a:rPr>
              <a:t>/</a:t>
            </a:r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目標</a:t>
            </a:r>
            <a:endParaRPr lang="zh-TW" altLang="en-US" sz="3200" dirty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9584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1702718" y="274638"/>
            <a:ext cx="9706123" cy="11430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zh-TW" altLang="en-US" sz="30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檢討與建議</a:t>
            </a:r>
            <a:endParaRPr lang="zh-CN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图片 7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8"/>
          <a:stretch>
            <a:fillRect/>
          </a:stretch>
        </p:blipFill>
        <p:spPr>
          <a:xfrm rot="5400000">
            <a:off x="341039" y="38152"/>
            <a:ext cx="1200863" cy="1501840"/>
          </a:xfrm>
          <a:prstGeom prst="rect">
            <a:avLst/>
          </a:prstGeom>
        </p:spPr>
      </p:pic>
      <p:sp>
        <p:nvSpPr>
          <p:cNvPr id="8" name="文本框 72"/>
          <p:cNvSpPr txBox="1"/>
          <p:nvPr userDrawn="1"/>
        </p:nvSpPr>
        <p:spPr>
          <a:xfrm>
            <a:off x="803643" y="572574"/>
            <a:ext cx="65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Impact" panose="020B0806030902050204" pitchFamily="34" charset="0"/>
              </a:rPr>
              <a:t>0</a:t>
            </a:r>
            <a:r>
              <a:rPr lang="en-US" altLang="zh-TW" sz="3200" dirty="0" smtClean="0">
                <a:latin typeface="Impact" panose="020B0806030902050204" pitchFamily="34" charset="0"/>
              </a:rPr>
              <a:t>4</a:t>
            </a:r>
            <a:endParaRPr lang="zh-CN" altLang="en-US" sz="3200" dirty="0">
              <a:latin typeface="Impact" panose="020B0806030902050204" pitchFamily="34" charset="0"/>
            </a:endParaRPr>
          </a:p>
        </p:txBody>
      </p:sp>
      <p:sp>
        <p:nvSpPr>
          <p:cNvPr id="9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1696608" y="1628800"/>
            <a:ext cx="9731407" cy="4569371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條列說明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908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46734" y="1205266"/>
            <a:ext cx="7314248" cy="4114800"/>
          </a:xfrm>
        </p:spPr>
        <p:txBody>
          <a:bodyPr/>
          <a:lstStyle>
            <a:lvl1pPr marL="0" indent="0">
              <a:buNone/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1846734" y="5445224"/>
            <a:ext cx="7314248" cy="804862"/>
          </a:xfrm>
        </p:spPr>
        <p:txBody>
          <a:bodyPr>
            <a:normAutofit/>
          </a:bodyPr>
          <a:lstStyle>
            <a:lvl1pPr marL="0" indent="0">
              <a:buNone/>
              <a:defRPr lang="zh-TW" altLang="en-US" sz="2000" b="1" kern="12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圖說：</a:t>
            </a:r>
          </a:p>
        </p:txBody>
      </p:sp>
      <p:sp>
        <p:nvSpPr>
          <p:cNvPr id="8" name="標題 1"/>
          <p:cNvSpPr txBox="1">
            <a:spLocks/>
          </p:cNvSpPr>
          <p:nvPr userDrawn="1"/>
        </p:nvSpPr>
        <p:spPr>
          <a:xfrm>
            <a:off x="1702718" y="274638"/>
            <a:ext cx="97061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zh-TW" altLang="en-US" sz="30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sz="2800" dirty="0" smtClean="0"/>
              <a:t>照片與圖說</a:t>
            </a:r>
            <a:endParaRPr lang="zh-TW" altLang="en-US" sz="2800" dirty="0"/>
          </a:p>
        </p:txBody>
      </p:sp>
      <p:pic>
        <p:nvPicPr>
          <p:cNvPr id="9" name="图片 7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8"/>
          <a:stretch>
            <a:fillRect/>
          </a:stretch>
        </p:blipFill>
        <p:spPr>
          <a:xfrm rot="5400000">
            <a:off x="341039" y="38152"/>
            <a:ext cx="1200863" cy="1501840"/>
          </a:xfrm>
          <a:prstGeom prst="rect">
            <a:avLst/>
          </a:prstGeom>
        </p:spPr>
      </p:pic>
      <p:sp>
        <p:nvSpPr>
          <p:cNvPr id="10" name="文本框 72"/>
          <p:cNvSpPr txBox="1"/>
          <p:nvPr userDrawn="1"/>
        </p:nvSpPr>
        <p:spPr>
          <a:xfrm>
            <a:off x="803643" y="572574"/>
            <a:ext cx="65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Impact" panose="020B0806030902050204" pitchFamily="34" charset="0"/>
              </a:rPr>
              <a:t>05</a:t>
            </a:r>
            <a:endParaRPr lang="zh-CN" altLang="en-US" sz="32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4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46734" y="1205266"/>
            <a:ext cx="7314248" cy="4114800"/>
          </a:xfrm>
        </p:spPr>
        <p:txBody>
          <a:bodyPr/>
          <a:lstStyle>
            <a:lvl1pPr marL="0" indent="0">
              <a:buNone/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1846734" y="5445224"/>
            <a:ext cx="7314248" cy="804862"/>
          </a:xfrm>
        </p:spPr>
        <p:txBody>
          <a:bodyPr>
            <a:normAutofit/>
          </a:bodyPr>
          <a:lstStyle>
            <a:lvl1pPr marL="0" indent="0">
              <a:buNone/>
              <a:defRPr lang="zh-TW" altLang="en-US" sz="2000" b="1" kern="12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圖說：</a:t>
            </a:r>
          </a:p>
        </p:txBody>
      </p:sp>
      <p:sp>
        <p:nvSpPr>
          <p:cNvPr id="8" name="標題 1"/>
          <p:cNvSpPr txBox="1">
            <a:spLocks/>
          </p:cNvSpPr>
          <p:nvPr userDrawn="1"/>
        </p:nvSpPr>
        <p:spPr>
          <a:xfrm>
            <a:off x="1702718" y="274638"/>
            <a:ext cx="97061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zh-TW" altLang="en-US" sz="30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sz="2800" dirty="0" smtClean="0"/>
              <a:t>照片與圖說</a:t>
            </a:r>
            <a:endParaRPr lang="zh-TW" altLang="en-US" sz="2800" dirty="0"/>
          </a:p>
        </p:txBody>
      </p:sp>
      <p:pic>
        <p:nvPicPr>
          <p:cNvPr id="9" name="图片 7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8"/>
          <a:stretch>
            <a:fillRect/>
          </a:stretch>
        </p:blipFill>
        <p:spPr>
          <a:xfrm rot="5400000">
            <a:off x="341039" y="38152"/>
            <a:ext cx="1200863" cy="1501840"/>
          </a:xfrm>
          <a:prstGeom prst="rect">
            <a:avLst/>
          </a:prstGeom>
        </p:spPr>
      </p:pic>
      <p:sp>
        <p:nvSpPr>
          <p:cNvPr id="10" name="文本框 72"/>
          <p:cNvSpPr txBox="1"/>
          <p:nvPr userDrawn="1"/>
        </p:nvSpPr>
        <p:spPr>
          <a:xfrm>
            <a:off x="803643" y="572574"/>
            <a:ext cx="65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Impact" panose="020B0806030902050204" pitchFamily="34" charset="0"/>
              </a:rPr>
              <a:t>05</a:t>
            </a:r>
            <a:endParaRPr lang="zh-CN" altLang="en-US" sz="32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20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46734" y="1205266"/>
            <a:ext cx="7314248" cy="4114800"/>
          </a:xfrm>
        </p:spPr>
        <p:txBody>
          <a:bodyPr/>
          <a:lstStyle>
            <a:lvl1pPr marL="0" indent="0">
              <a:buNone/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1846734" y="5445224"/>
            <a:ext cx="7314248" cy="804862"/>
          </a:xfrm>
        </p:spPr>
        <p:txBody>
          <a:bodyPr>
            <a:normAutofit/>
          </a:bodyPr>
          <a:lstStyle>
            <a:lvl1pPr marL="0" indent="0">
              <a:buNone/>
              <a:defRPr lang="zh-TW" altLang="en-US" sz="2000" b="1" kern="12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圖說：</a:t>
            </a:r>
          </a:p>
        </p:txBody>
      </p:sp>
      <p:sp>
        <p:nvSpPr>
          <p:cNvPr id="8" name="標題 1"/>
          <p:cNvSpPr txBox="1">
            <a:spLocks/>
          </p:cNvSpPr>
          <p:nvPr userDrawn="1"/>
        </p:nvSpPr>
        <p:spPr>
          <a:xfrm>
            <a:off x="1702718" y="274638"/>
            <a:ext cx="97061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zh-TW" altLang="en-US" sz="30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sz="2800" dirty="0" smtClean="0"/>
              <a:t>照片與圖說</a:t>
            </a:r>
            <a:endParaRPr lang="zh-TW" altLang="en-US" sz="2800" dirty="0"/>
          </a:p>
        </p:txBody>
      </p:sp>
      <p:pic>
        <p:nvPicPr>
          <p:cNvPr id="9" name="图片 7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8"/>
          <a:stretch>
            <a:fillRect/>
          </a:stretch>
        </p:blipFill>
        <p:spPr>
          <a:xfrm rot="5400000">
            <a:off x="341039" y="38152"/>
            <a:ext cx="1200863" cy="1501840"/>
          </a:xfrm>
          <a:prstGeom prst="rect">
            <a:avLst/>
          </a:prstGeom>
        </p:spPr>
      </p:pic>
      <p:sp>
        <p:nvSpPr>
          <p:cNvPr id="10" name="文本框 72"/>
          <p:cNvSpPr txBox="1"/>
          <p:nvPr userDrawn="1"/>
        </p:nvSpPr>
        <p:spPr>
          <a:xfrm>
            <a:off x="803643" y="572574"/>
            <a:ext cx="65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Impact" panose="020B0806030902050204" pitchFamily="34" charset="0"/>
              </a:rPr>
              <a:t>05</a:t>
            </a:r>
            <a:endParaRPr lang="zh-CN" altLang="en-US" sz="32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3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46734" y="1205266"/>
            <a:ext cx="7314248" cy="4114800"/>
          </a:xfrm>
        </p:spPr>
        <p:txBody>
          <a:bodyPr/>
          <a:lstStyle>
            <a:lvl1pPr marL="0" indent="0">
              <a:buNone/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1846734" y="5445224"/>
            <a:ext cx="7314248" cy="804862"/>
          </a:xfrm>
        </p:spPr>
        <p:txBody>
          <a:bodyPr>
            <a:normAutofit/>
          </a:bodyPr>
          <a:lstStyle>
            <a:lvl1pPr marL="0" indent="0">
              <a:buNone/>
              <a:defRPr lang="zh-TW" altLang="en-US" sz="2000" b="1" kern="12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圖說：</a:t>
            </a:r>
          </a:p>
        </p:txBody>
      </p:sp>
      <p:sp>
        <p:nvSpPr>
          <p:cNvPr id="8" name="標題 1"/>
          <p:cNvSpPr txBox="1">
            <a:spLocks/>
          </p:cNvSpPr>
          <p:nvPr userDrawn="1"/>
        </p:nvSpPr>
        <p:spPr>
          <a:xfrm>
            <a:off x="1702718" y="274638"/>
            <a:ext cx="97061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zh-TW" altLang="en-US" sz="30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sz="2800" dirty="0" smtClean="0"/>
              <a:t>照片與圖說</a:t>
            </a:r>
            <a:endParaRPr lang="zh-TW" altLang="en-US" sz="2800" dirty="0"/>
          </a:p>
        </p:txBody>
      </p:sp>
      <p:pic>
        <p:nvPicPr>
          <p:cNvPr id="9" name="图片 7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8"/>
          <a:stretch>
            <a:fillRect/>
          </a:stretch>
        </p:blipFill>
        <p:spPr>
          <a:xfrm rot="5400000">
            <a:off x="341039" y="38152"/>
            <a:ext cx="1200863" cy="1501840"/>
          </a:xfrm>
          <a:prstGeom prst="rect">
            <a:avLst/>
          </a:prstGeom>
        </p:spPr>
      </p:pic>
      <p:sp>
        <p:nvSpPr>
          <p:cNvPr id="10" name="文本框 72"/>
          <p:cNvSpPr txBox="1"/>
          <p:nvPr userDrawn="1"/>
        </p:nvSpPr>
        <p:spPr>
          <a:xfrm>
            <a:off x="803643" y="572574"/>
            <a:ext cx="65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Impact" panose="020B0806030902050204" pitchFamily="34" charset="0"/>
              </a:rPr>
              <a:t>05</a:t>
            </a:r>
            <a:endParaRPr lang="zh-CN" altLang="en-US" sz="32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457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9ACEF-DAA1-47E6-A040-3017389E5BDA}" type="datetimeFigureOut">
              <a:rPr lang="zh-TW" altLang="en-US" smtClean="0"/>
              <a:t>2023/8/22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56AC-9832-4047-BC47-A64687697A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7" r:id="rId6"/>
    <p:sldLayoutId id="2147483663" r:id="rId7"/>
    <p:sldLayoutId id="2147483665" r:id="rId8"/>
    <p:sldLayoutId id="2147483664" r:id="rId9"/>
    <p:sldLayoutId id="2147483666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14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問卷</a:t>
            </a:r>
            <a:r>
              <a:rPr lang="zh-TW" altLang="en-US" dirty="0" smtClean="0"/>
              <a:t>統計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呈現方式不限，表格、統計圖表皆可。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無請刪除此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endPara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545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</a:t>
            </a:r>
            <a:r>
              <a:rPr lang="zh-TW" altLang="en-US" dirty="0" smtClean="0"/>
              <a:t>資訊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702718" y="1600201"/>
            <a:ext cx="9706123" cy="4525963"/>
          </a:xfrm>
        </p:spPr>
        <p:txBody>
          <a:bodyPr/>
          <a:lstStyle/>
          <a:p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活動日期及時間：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活動地點：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工作人員：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參與人數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：</a:t>
            </a:r>
            <a:endParaRPr lang="zh-TW" altLang="en-US" dirty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35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活動內容簡述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4294967295"/>
          </p:nvPr>
        </p:nvSpPr>
        <p:spPr>
          <a:xfrm>
            <a:off x="1702718" y="1600201"/>
            <a:ext cx="9706123" cy="4525963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請簡述活動內容約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300-500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</a:t>
            </a:r>
          </a:p>
        </p:txBody>
      </p:sp>
    </p:spTree>
    <p:extLst>
      <p:ext uri="{BB962C8B-B14F-4D97-AF65-F5344CB8AC3E}">
        <p14:creationId xmlns:p14="http://schemas.microsoft.com/office/powerpoint/2010/main" val="38113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/>
              <a:t>活動</a:t>
            </a:r>
            <a:r>
              <a:rPr lang="zh-TW" altLang="en-US" sz="3200" dirty="0" smtClean="0"/>
              <a:t>目的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4294967295"/>
          </p:nvPr>
        </p:nvSpPr>
        <p:spPr>
          <a:xfrm>
            <a:off x="1702718" y="1600201"/>
            <a:ext cx="9706123" cy="4525963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請簡述活動目的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</a:p>
        </p:txBody>
      </p:sp>
    </p:spTree>
    <p:extLst>
      <p:ext uri="{BB962C8B-B14F-4D97-AF65-F5344CB8AC3E}">
        <p14:creationId xmlns:p14="http://schemas.microsoft.com/office/powerpoint/2010/main" val="17247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/>
              <a:t>檢討與</a:t>
            </a:r>
            <a:r>
              <a:rPr lang="zh-TW" altLang="en-US" sz="3200" dirty="0" smtClean="0"/>
              <a:t>建議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4294967295"/>
          </p:nvPr>
        </p:nvSpPr>
        <p:spPr>
          <a:xfrm>
            <a:off x="1702718" y="1600201"/>
            <a:ext cx="9706123" cy="4525963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請條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列說明</a:t>
            </a:r>
          </a:p>
        </p:txBody>
      </p:sp>
    </p:spTree>
    <p:extLst>
      <p:ext uri="{BB962C8B-B14F-4D97-AF65-F5344CB8AC3E}">
        <p14:creationId xmlns:p14="http://schemas.microsoft.com/office/powerpoint/2010/main" val="171254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圖片版面配置區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文字版面配置區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242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97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0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85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61</Words>
  <Application>Microsoft Office PowerPoint</Application>
  <PresentationFormat>自訂</PresentationFormat>
  <Paragraphs>14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PowerPoint 簡報</vt:lpstr>
      <vt:lpstr>活動資訊</vt:lpstr>
      <vt:lpstr>活動內容簡述</vt:lpstr>
      <vt:lpstr>活動目的</vt:lpstr>
      <vt:lpstr>檢討與建議</vt:lpstr>
      <vt:lpstr>PowerPoint 簡報</vt:lpstr>
      <vt:lpstr>PowerPoint 簡報</vt:lpstr>
      <vt:lpstr>PowerPoint 簡報</vt:lpstr>
      <vt:lpstr>PowerPoint 簡報</vt:lpstr>
      <vt:lpstr>問卷統計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tcu_user</dc:creator>
  <cp:lastModifiedBy>TCUSER</cp:lastModifiedBy>
  <cp:revision>5</cp:revision>
  <dcterms:created xsi:type="dcterms:W3CDTF">2018-08-23T03:18:17Z</dcterms:created>
  <dcterms:modified xsi:type="dcterms:W3CDTF">2023-08-22T05:53:51Z</dcterms:modified>
</cp:coreProperties>
</file>